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80" r:id="rId7"/>
    <p:sldId id="282" r:id="rId8"/>
    <p:sldId id="284" r:id="rId9"/>
    <p:sldId id="285" r:id="rId10"/>
    <p:sldId id="286" r:id="rId11"/>
    <p:sldId id="259" r:id="rId12"/>
    <p:sldId id="264" r:id="rId13"/>
    <p:sldId id="260" r:id="rId14"/>
    <p:sldId id="261" r:id="rId15"/>
    <p:sldId id="262" r:id="rId16"/>
    <p:sldId id="266" r:id="rId17"/>
    <p:sldId id="287" r:id="rId18"/>
    <p:sldId id="263" r:id="rId19"/>
    <p:sldId id="265" r:id="rId20"/>
    <p:sldId id="267" r:id="rId21"/>
    <p:sldId id="268" r:id="rId22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1" autoAdjust="0"/>
    <p:restoredTop sz="94660"/>
  </p:normalViewPr>
  <p:slideViewPr>
    <p:cSldViewPr>
      <p:cViewPr varScale="1">
        <p:scale>
          <a:sx n="67" d="100"/>
          <a:sy n="67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4904-70EA-4B6B-BD5D-6863185E9C2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210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C39CD-4C78-4C39-862D-5B5A434966A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240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BE6CC-35D6-4B08-AD19-DA87A60A169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545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96D7E-2239-41A4-B576-E79ED5F0A46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6264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07516-FC90-4B14-9F28-67A6824EA52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344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9EE46-5FF6-4AE0-876E-85C13DAE641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069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11B1A-E22C-48FB-99B8-84FA120BEDF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146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A8359-C467-4DE1-97B1-E37C8B56A64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508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8B7E4-A550-41D7-BD44-313AC0953D1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217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5CA61-2FE0-4DA0-A85C-B8F6E361942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944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CA5A3-046F-4C05-9B8B-36669D9ACD6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618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855A-FD2F-4215-91A3-7FD63C1BD7E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577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41E24-BD4D-4A0E-AA3E-4F9FB7DCEB1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527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1"/>
          </a:fgClr>
          <a:bgClr>
            <a:srgbClr val="FFFF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378F5F-23F1-4456-899D-1FA4F5ED21D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pPr eaLnBrk="1" hangingPunct="1"/>
            <a:r>
              <a:rPr lang="en-NZ" smtClean="0">
                <a:solidFill>
                  <a:schemeClr val="bg1"/>
                </a:solidFill>
              </a:rPr>
              <a:t>PLANT RESPONSES TO THE BIOTIC ENVIRONMENT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5486400"/>
            <a:ext cx="4419600" cy="914400"/>
          </a:xfrm>
        </p:spPr>
        <p:txBody>
          <a:bodyPr/>
          <a:lstStyle/>
          <a:p>
            <a:pPr eaLnBrk="1" hangingPunct="1"/>
            <a:r>
              <a:rPr lang="en-NZ" smtClean="0">
                <a:solidFill>
                  <a:schemeClr val="bg1"/>
                </a:solidFill>
              </a:rPr>
              <a:t>Year 13 Biology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Climbing Rata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71684" name="Picture 4" descr="metrosideros_carmina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57350"/>
            <a:ext cx="39211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NZ" sz="2800" dirty="0" smtClean="0"/>
              <a:t>PLANT PARASITES </a:t>
            </a:r>
            <a:r>
              <a:rPr lang="en-NZ" sz="2800" dirty="0" smtClean="0"/>
              <a:t> </a:t>
            </a:r>
            <a:r>
              <a:rPr lang="en-NZ" sz="2800" dirty="0" smtClean="0"/>
              <a:t>“Broom rape”</a:t>
            </a:r>
          </a:p>
        </p:txBody>
      </p:sp>
      <p:pic>
        <p:nvPicPr>
          <p:cNvPr id="10245" name="Picture 5" descr="br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3657600" cy="2741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 descr="br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500" y="1371600"/>
            <a:ext cx="245745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8" name="Picture 8" descr="br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114800"/>
            <a:ext cx="38862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10" descr="brm rap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3276600"/>
            <a:ext cx="193040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Mistletoe </a:t>
            </a:r>
            <a:r>
              <a:rPr lang="en-NZ" i="1" smtClean="0"/>
              <a:t>Loranthus</a:t>
            </a:r>
            <a:endParaRPr lang="en-NZ" smtClean="0"/>
          </a:p>
        </p:txBody>
      </p:sp>
      <p:pic>
        <p:nvPicPr>
          <p:cNvPr id="26629" name="Picture 5" descr="mistlto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295400"/>
            <a:ext cx="4014788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2800" smtClean="0"/>
              <a:t>PLANT PARASITES </a:t>
            </a:r>
            <a:r>
              <a:rPr lang="en-NZ" sz="2800" i="1" smtClean="0"/>
              <a:t>Dactylanthus</a:t>
            </a:r>
            <a:endParaRPr lang="en-NZ" sz="2800" smtClean="0"/>
          </a:p>
        </p:txBody>
      </p:sp>
      <p:pic>
        <p:nvPicPr>
          <p:cNvPr id="15365" name="Picture 5" descr="DactylanthusPlat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90613"/>
            <a:ext cx="8153400" cy="576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2800" smtClean="0"/>
              <a:t>PLANT PARASITES </a:t>
            </a:r>
            <a:r>
              <a:rPr lang="en-NZ" sz="2800" i="1" smtClean="0"/>
              <a:t>Dactylanthus</a:t>
            </a:r>
          </a:p>
        </p:txBody>
      </p:sp>
      <p:pic>
        <p:nvPicPr>
          <p:cNvPr id="17413" name="Picture 5" descr="DactylanthusPlat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12850"/>
            <a:ext cx="6477000" cy="564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2800" i="1" smtClean="0"/>
              <a:t>Dactylanthus Wood rose</a:t>
            </a:r>
          </a:p>
        </p:txBody>
      </p:sp>
      <p:pic>
        <p:nvPicPr>
          <p:cNvPr id="19461" name="Picture 5" descr="Dacty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33877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 descr="woodro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406525"/>
            <a:ext cx="5105400" cy="216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4" name="Picture 8" descr="Dacty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657600"/>
            <a:ext cx="3424238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572000" y="60198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Seedling of </a:t>
            </a:r>
            <a:r>
              <a:rPr lang="en-NZ" i="1"/>
              <a:t>Dactylanthus</a:t>
            </a:r>
          </a:p>
        </p:txBody>
      </p:sp>
      <p:sp>
        <p:nvSpPr>
          <p:cNvPr id="1946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1" grpId="0" build="p"/>
      <p:bldP spid="19462" grpId="0" build="p"/>
      <p:bldP spid="19464" grpId="0" build="p"/>
      <p:bldP spid="19466" grpId="0"/>
      <p:bldP spid="194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smtClean="0"/>
              <a:t>Root parasite </a:t>
            </a:r>
            <a:r>
              <a:rPr lang="en-NZ" sz="4000" i="1" smtClean="0"/>
              <a:t>Exocarpus</a:t>
            </a:r>
            <a:r>
              <a:rPr lang="en-NZ" sz="4000" smtClean="0"/>
              <a:t> haustoria</a:t>
            </a:r>
          </a:p>
        </p:txBody>
      </p:sp>
      <p:pic>
        <p:nvPicPr>
          <p:cNvPr id="31749" name="Picture 5" descr="exocarpus hausto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100" y="1600200"/>
            <a:ext cx="601821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smtClean="0"/>
              <a:t>Growing close together for mutual support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72708" name="Picture 4" descr="ma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2514600" y="1676400"/>
            <a:ext cx="2209800" cy="1143000"/>
          </a:xfrm>
          <a:prstGeom prst="wedgeEllipseCallout">
            <a:avLst>
              <a:gd name="adj1" fmla="val -54884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NZ" sz="2400"/>
              <a:t>Are you ok Jude</a:t>
            </a: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 flipH="1">
            <a:off x="3429000" y="3352800"/>
            <a:ext cx="2590800" cy="1981200"/>
          </a:xfrm>
          <a:prstGeom prst="wedgeEllipseCallout">
            <a:avLst>
              <a:gd name="adj1" fmla="val 63722"/>
              <a:gd name="adj2" fmla="val -682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NZ" sz="2400"/>
              <a:t>Why yes,</a:t>
            </a:r>
          </a:p>
          <a:p>
            <a:pPr algn="ctr"/>
            <a:r>
              <a:rPr lang="en-NZ" sz="2400"/>
              <a:t>Thanks for your support Bev</a:t>
            </a:r>
          </a:p>
        </p:txBody>
      </p:sp>
      <p:sp>
        <p:nvSpPr>
          <p:cNvPr id="7271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09" grpId="1" animBg="1"/>
      <p:bldP spid="72710" grpId="0" animBg="1"/>
      <p:bldP spid="727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nodules clov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5013"/>
            <a:ext cx="4495800" cy="337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NZ" dirty="0" smtClean="0"/>
              <a:t>Legume root nodules </a:t>
            </a:r>
            <a:endParaRPr lang="en-NZ" sz="2800" dirty="0" smtClean="0"/>
          </a:p>
        </p:txBody>
      </p:sp>
      <p:pic>
        <p:nvPicPr>
          <p:cNvPr id="22534" name="Picture 6" descr="Nodules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000250"/>
            <a:ext cx="4648200" cy="348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NZ" sz="4000" smtClean="0"/>
              <a:t>Mycorrhizal fungi </a:t>
            </a:r>
            <a:r>
              <a:rPr lang="en-NZ" sz="3200" smtClean="0"/>
              <a:t>extend roots’ ability to absorb water and nutrients</a:t>
            </a:r>
          </a:p>
        </p:txBody>
      </p:sp>
      <p:pic>
        <p:nvPicPr>
          <p:cNvPr id="29701" name="Picture 5" descr="mycorrhiza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19200"/>
            <a:ext cx="5484813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NZ" sz="2800" dirty="0" smtClean="0"/>
              <a:t>Chaparral bush </a:t>
            </a:r>
            <a:r>
              <a:rPr lang="en-NZ" sz="2800" b="1" dirty="0" err="1" smtClean="0"/>
              <a:t>allelopathy</a:t>
            </a:r>
            <a:r>
              <a:rPr lang="en-NZ" sz="2800" b="1" dirty="0" smtClean="0"/>
              <a:t>    </a:t>
            </a:r>
            <a:endParaRPr lang="en-NZ" sz="2400" dirty="0" smtClean="0"/>
          </a:p>
        </p:txBody>
      </p:sp>
      <p:pic>
        <p:nvPicPr>
          <p:cNvPr id="3082" name="Picture 10" descr="sag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012825"/>
            <a:ext cx="6934200" cy="551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3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0198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2" grpId="0" build="p"/>
      <p:bldP spid="30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dirty="0" smtClean="0"/>
              <a:t>Lichen  </a:t>
            </a:r>
            <a:r>
              <a:rPr lang="en-NZ" dirty="0" smtClean="0"/>
              <a:t> </a:t>
            </a:r>
            <a:endParaRPr lang="en-NZ" dirty="0" smtClean="0"/>
          </a:p>
        </p:txBody>
      </p:sp>
      <p:pic>
        <p:nvPicPr>
          <p:cNvPr id="33797" name="Picture 5" descr="lich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938338"/>
            <a:ext cx="3810000" cy="384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6" descr="lich x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233613"/>
            <a:ext cx="4191000" cy="314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876800" y="57150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Microscope cross section</a:t>
            </a:r>
          </a:p>
        </p:txBody>
      </p:sp>
      <p:sp>
        <p:nvSpPr>
          <p:cNvPr id="33801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00" grpId="0"/>
      <p:bldP spid="338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Lichen_diagram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85800"/>
            <a:ext cx="3324225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              Lichen again</a:t>
            </a:r>
          </a:p>
        </p:txBody>
      </p:sp>
      <p:pic>
        <p:nvPicPr>
          <p:cNvPr id="36870" name="Picture 6" descr="LichenX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981200"/>
            <a:ext cx="5257800" cy="3392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3200" smtClean="0"/>
              <a:t>Chaparral bush </a:t>
            </a:r>
            <a:r>
              <a:rPr lang="en-NZ" sz="3200" b="1" smtClean="0"/>
              <a:t>allelopathy</a:t>
            </a:r>
          </a:p>
        </p:txBody>
      </p:sp>
      <p:pic>
        <p:nvPicPr>
          <p:cNvPr id="4099" name="Picture 5" descr="sag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3988"/>
            <a:ext cx="4648200" cy="306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6" descr="sage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47800"/>
            <a:ext cx="4572000" cy="306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533400" y="48006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NZ" sz="3200"/>
              <a:t>Allelopathy – a form of antibiosis in which one plant secretes toxins into the surrounding soil that stops others growing.</a:t>
            </a:r>
          </a:p>
        </p:txBody>
      </p:sp>
      <p:sp>
        <p:nvSpPr>
          <p:cNvPr id="717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smtClean="0"/>
              <a:t>Allelopathetic! – </a:t>
            </a:r>
            <a:br>
              <a:rPr lang="en-NZ" sz="4000" smtClean="0"/>
            </a:br>
            <a:r>
              <a:rPr lang="en-NZ" sz="4000" smtClean="0"/>
              <a:t> Walnut secretes juglone</a:t>
            </a:r>
          </a:p>
        </p:txBody>
      </p:sp>
      <p:pic>
        <p:nvPicPr>
          <p:cNvPr id="44037" name="Picture 5" descr="Black_Walnut_midd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905000"/>
            <a:ext cx="6262688" cy="4697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Allelopathy again - </a:t>
            </a:r>
            <a:r>
              <a:rPr lang="en-NZ" i="1" smtClean="0"/>
              <a:t>Casurina</a:t>
            </a:r>
          </a:p>
        </p:txBody>
      </p:sp>
      <p:pic>
        <p:nvPicPr>
          <p:cNvPr id="46085" name="Picture 5" descr="Casuarina_lit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95400"/>
            <a:ext cx="7162800" cy="537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trat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152400"/>
            <a:ext cx="587216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38600" cy="868362"/>
          </a:xfrm>
        </p:spPr>
        <p:txBody>
          <a:bodyPr/>
          <a:lstStyle/>
          <a:p>
            <a:pPr algn="l" eaLnBrk="1" hangingPunct="1"/>
            <a:r>
              <a:rPr lang="en-NZ" sz="4000" smtClean="0"/>
              <a:t>Stratification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124200" cy="4525963"/>
          </a:xfrm>
        </p:spPr>
        <p:txBody>
          <a:bodyPr/>
          <a:lstStyle/>
          <a:p>
            <a:pPr eaLnBrk="1" hangingPunct="1"/>
            <a:r>
              <a:rPr lang="en-NZ" sz="2800" smtClean="0"/>
              <a:t>Large trees change conditions beneath them creating micro-climates resulting in vertical layering</a:t>
            </a:r>
          </a:p>
        </p:txBody>
      </p:sp>
      <p:sp>
        <p:nvSpPr>
          <p:cNvPr id="6451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  <p:bldP spid="645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67588" name="Picture 4" descr="NZ%20bush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805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dirty="0" smtClean="0"/>
              <a:t>Epiphytes</a:t>
            </a:r>
            <a:r>
              <a:rPr lang="en-NZ" sz="4000" dirty="0" smtClean="0"/>
              <a:t> - Perching Lilies and staghorn fern </a:t>
            </a:r>
            <a:endParaRPr lang="en-NZ" sz="2800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69636" name="Picture 4" descr="DSCF4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3170238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puwharawh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770188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Staghorn Fern (Platycerium superbum), epiphyte on rainforest tree, Fraser Island, Queensland, Austr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657350"/>
            <a:ext cx="28479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  <p:bldP spid="696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NZ" sz="4000" smtClean="0"/>
              <a:t>Lianas –climbing vines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NZ" smtClean="0"/>
              <a:t>Supplejack			Bush lawyer</a:t>
            </a:r>
          </a:p>
        </p:txBody>
      </p:sp>
      <p:pic>
        <p:nvPicPr>
          <p:cNvPr id="70660" name="Picture 4" descr="Ripogonum%20scandens%20fls%20&amp;%20frs%2001%20PR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9243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Bush Lawyer flower essence - Breaking the cycle of marijuana dependenc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3434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133</Words>
  <Application>Microsoft Office PowerPoint</Application>
  <PresentationFormat>On-screen Show (4:3)</PresentationFormat>
  <Paragraphs>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Default Design</vt:lpstr>
      <vt:lpstr>PLANT RESPONSES TO THE BIOTIC ENVIRONMENT</vt:lpstr>
      <vt:lpstr>Chaparral bush allelopathy    </vt:lpstr>
      <vt:lpstr>Chaparral bush allelopathy</vt:lpstr>
      <vt:lpstr>Allelopathetic! –   Walnut secretes juglone</vt:lpstr>
      <vt:lpstr>Allelopathy again - Casurina</vt:lpstr>
      <vt:lpstr>Stratification</vt:lpstr>
      <vt:lpstr>PowerPoint Presentation</vt:lpstr>
      <vt:lpstr>Epiphytes - Perching Lilies and staghorn fern </vt:lpstr>
      <vt:lpstr>Lianas –climbing vines</vt:lpstr>
      <vt:lpstr>Climbing Rata</vt:lpstr>
      <vt:lpstr>PLANT PARASITES  “Broom rape”</vt:lpstr>
      <vt:lpstr>Mistletoe Loranthus</vt:lpstr>
      <vt:lpstr>PLANT PARASITES Dactylanthus</vt:lpstr>
      <vt:lpstr>PLANT PARASITES Dactylanthus</vt:lpstr>
      <vt:lpstr>Dactylanthus Wood rose</vt:lpstr>
      <vt:lpstr>Root parasite Exocarpus haustoria</vt:lpstr>
      <vt:lpstr>Growing close together for mutual support</vt:lpstr>
      <vt:lpstr>Legume root nodules </vt:lpstr>
      <vt:lpstr>Mycorrhizal fungi extend roots’ ability to absorb water and nutrients</vt:lpstr>
      <vt:lpstr>Lichen   </vt:lpstr>
      <vt:lpstr>              Lichen again</vt:lpstr>
    </vt:vector>
  </TitlesOfParts>
  <Company>St Marys School Stratford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RESPONSES TO THE BIOTIC ENVIRONMENT</dc:title>
  <dc:creator>Rick Wood</dc:creator>
  <cp:lastModifiedBy>Rick Wood</cp:lastModifiedBy>
  <cp:revision>26</cp:revision>
  <dcterms:created xsi:type="dcterms:W3CDTF">2007-03-21T22:08:07Z</dcterms:created>
  <dcterms:modified xsi:type="dcterms:W3CDTF">2014-03-30T23:09:08Z</dcterms:modified>
</cp:coreProperties>
</file>